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599"/>
  </p:normalViewPr>
  <p:slideViewPr>
    <p:cSldViewPr snapToGrid="0" snapToObjects="1">
      <p:cViewPr varScale="1">
        <p:scale>
          <a:sx n="90" d="100"/>
          <a:sy n="90" d="100"/>
        </p:scale>
        <p:origin x="23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3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35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1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71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5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6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72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5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36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61DB-69A6-7943-BC1E-038ACF7D9700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4E3AB-A2A5-AA49-9AF3-2DB4A774F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60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241" y="938463"/>
            <a:ext cx="7229969" cy="5919537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838200" y="-31930"/>
            <a:ext cx="10363200" cy="86211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Egypt Hands-On Examples </a:t>
            </a:r>
            <a:r>
              <a:rPr lang="mr-IN" sz="3200" dirty="0" smtClean="0"/>
              <a:t>–</a:t>
            </a:r>
            <a:r>
              <a:rPr lang="en-US" sz="3200" dirty="0" smtClean="0"/>
              <a:t> 6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Grade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4806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13" y="-1"/>
            <a:ext cx="9309100" cy="6865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15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975" y="0"/>
            <a:ext cx="565785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33" y="0"/>
            <a:ext cx="582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72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417" y="0"/>
            <a:ext cx="48006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2" y="0"/>
            <a:ext cx="51863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44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5044" y="-1"/>
            <a:ext cx="5254625" cy="689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47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</Words>
  <Application>Microsoft Macintosh PowerPoint</Application>
  <PresentationFormat>Widescreen</PresentationFormat>
  <Paragraphs>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Sheri Richards</dc:creator>
  <cp:lastModifiedBy>Sheri Richards</cp:lastModifiedBy>
  <cp:revision>2</cp:revision>
  <dcterms:created xsi:type="dcterms:W3CDTF">2018-01-19T18:20:06Z</dcterms:created>
  <dcterms:modified xsi:type="dcterms:W3CDTF">2018-01-19T18:28:18Z</dcterms:modified>
</cp:coreProperties>
</file>